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297-DF78-493E-A306-B58126F9739A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6665-8F4A-44F6-B2A9-7E87DF1689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03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297-DF78-493E-A306-B58126F9739A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6665-8F4A-44F6-B2A9-7E87DF1689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297-DF78-493E-A306-B58126F9739A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6665-8F4A-44F6-B2A9-7E87DF1689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99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297-DF78-493E-A306-B58126F9739A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6665-8F4A-44F6-B2A9-7E87DF1689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79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297-DF78-493E-A306-B58126F9739A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6665-8F4A-44F6-B2A9-7E87DF1689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539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297-DF78-493E-A306-B58126F9739A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6665-8F4A-44F6-B2A9-7E87DF1689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303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297-DF78-493E-A306-B58126F9739A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6665-8F4A-44F6-B2A9-7E87DF1689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82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297-DF78-493E-A306-B58126F9739A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6665-8F4A-44F6-B2A9-7E87DF1689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816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297-DF78-493E-A306-B58126F9739A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6665-8F4A-44F6-B2A9-7E87DF1689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28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297-DF78-493E-A306-B58126F9739A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6665-8F4A-44F6-B2A9-7E87DF1689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14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297-DF78-493E-A306-B58126F9739A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6665-8F4A-44F6-B2A9-7E87DF1689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65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ED297-DF78-493E-A306-B58126F9739A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6665-8F4A-44F6-B2A9-7E87DF1689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765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A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58" y="4924105"/>
            <a:ext cx="51795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prstClr val="white"/>
                </a:solidFill>
              </a:rPr>
              <a:t>PowerPoint Presentation</a:t>
            </a:r>
            <a:endParaRPr lang="en-AU" sz="32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795" y="5871335"/>
            <a:ext cx="474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2"/>
                </a:solidFill>
              </a:rPr>
              <a:t>Jason and Sonya Staben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" y="1482"/>
            <a:ext cx="4801027" cy="14608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30886" y="1915963"/>
            <a:ext cx="557934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The Holy</a:t>
            </a:r>
          </a:p>
          <a:p>
            <a:pPr algn="ctr"/>
            <a:r>
              <a:rPr lang="en-US" sz="80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Spirit Comes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7" r="47080"/>
          <a:stretch/>
        </p:blipFill>
        <p:spPr>
          <a:xfrm>
            <a:off x="5251937" y="1482"/>
            <a:ext cx="3892063" cy="68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3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768585" y="464426"/>
            <a:ext cx="1855788" cy="550863"/>
          </a:xfrm>
          <a:prstGeom prst="wedgeEllipseCallout">
            <a:avLst>
              <a:gd name="adj1" fmla="val 51750"/>
              <a:gd name="adj2" fmla="val 88343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now?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123836" y="593014"/>
            <a:ext cx="520700" cy="422275"/>
          </a:xfrm>
          <a:prstGeom prst="wedgeEllipseCallout">
            <a:avLst>
              <a:gd name="adj1" fmla="val -73486"/>
              <a:gd name="adj2" fmla="val 106667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0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8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702785" y="818164"/>
            <a:ext cx="1252538" cy="465138"/>
          </a:xfrm>
          <a:prstGeom prst="wedgeEllipseCallout">
            <a:avLst>
              <a:gd name="adj1" fmla="val -40667"/>
              <a:gd name="adj2" fmla="val 129167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Look!!!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572000" y="585595"/>
            <a:ext cx="1252538" cy="465138"/>
          </a:xfrm>
          <a:prstGeom prst="wedgeEllipseCallout">
            <a:avLst>
              <a:gd name="adj1" fmla="val 34616"/>
              <a:gd name="adj2" fmla="val 180681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Wow!!!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5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789974" y="791835"/>
            <a:ext cx="1716087" cy="957262"/>
          </a:xfrm>
          <a:prstGeom prst="wedgeEllipseCallout">
            <a:avLst>
              <a:gd name="adj1" fmla="val -18602"/>
              <a:gd name="adj2" fmla="val 103125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Jesus ist der Herr!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790950" y="821997"/>
            <a:ext cx="1562100" cy="927100"/>
          </a:xfrm>
          <a:prstGeom prst="wedgeEllipseCallout">
            <a:avLst>
              <a:gd name="adj1" fmla="val -25398"/>
              <a:gd name="adj2" fmla="val 104736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Jesús es el Señor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445677" y="357653"/>
            <a:ext cx="1560512" cy="928687"/>
          </a:xfrm>
          <a:prstGeom prst="wedgeEllipseCallout">
            <a:avLst>
              <a:gd name="adj1" fmla="val -27199"/>
              <a:gd name="adj2" fmla="val 130495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Jésus</a:t>
            </a:r>
            <a:r>
              <a:rPr kumimoji="0" lang="en-AU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est </a:t>
            </a:r>
            <a:r>
              <a:rPr kumimoji="0" lang="en-AU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Seigneur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1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860456" y="2871569"/>
            <a:ext cx="703263" cy="387350"/>
          </a:xfrm>
          <a:prstGeom prst="wedgeEllipseCallout">
            <a:avLst>
              <a:gd name="adj1" fmla="val 63375"/>
              <a:gd name="adj2" fmla="val 84833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JESUS!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572000" y="2871569"/>
            <a:ext cx="704850" cy="387350"/>
          </a:xfrm>
          <a:prstGeom prst="wedgeEllipseCallout">
            <a:avLst>
              <a:gd name="adj1" fmla="val -54625"/>
              <a:gd name="adj2" fmla="val 84833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Jésus!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630855" y="4909043"/>
            <a:ext cx="520700" cy="420687"/>
          </a:xfrm>
          <a:prstGeom prst="wedgeEllipseCallout">
            <a:avLst>
              <a:gd name="adj1" fmla="val -73486"/>
              <a:gd name="adj2" fmla="val 110833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563719" y="5118592"/>
            <a:ext cx="520700" cy="422275"/>
          </a:xfrm>
          <a:prstGeom prst="wedgeEllipseCallout">
            <a:avLst>
              <a:gd name="adj1" fmla="val -73486"/>
              <a:gd name="adj2" fmla="val 110833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127438" y="4907454"/>
            <a:ext cx="520700" cy="422275"/>
          </a:xfrm>
          <a:prstGeom prst="wedgeEllipseCallout">
            <a:avLst>
              <a:gd name="adj1" fmla="val 77866"/>
              <a:gd name="adj2" fmla="val 130833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5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5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37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Staben</dc:creator>
  <cp:lastModifiedBy>Jason Staben</cp:lastModifiedBy>
  <cp:revision>2</cp:revision>
  <dcterms:created xsi:type="dcterms:W3CDTF">2016-11-12T22:30:33Z</dcterms:created>
  <dcterms:modified xsi:type="dcterms:W3CDTF">2016-11-12T22:56:55Z</dcterms:modified>
</cp:coreProperties>
</file>